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13.xml" ContentType="application/vnd.openxmlformats-officedocument.presentationml.slide+xml"/>
  <Override PartName="/ppt/slides/slide6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89" d="100"/>
          <a:sy n="89" d="100"/>
        </p:scale>
        <p:origin x="-90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presProps" Target="presProps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printerSettings" Target="printerSettings/printerSettings1.bin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19" Type="http://schemas.openxmlformats.org/officeDocument/2006/relationships/tableStyles" Target="tableStyle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542A7-63E1-604C-B8C7-E6245B59B915}" type="datetimeFigureOut">
              <a:rPr lang="en-US" smtClean="0"/>
              <a:pPr/>
              <a:t>4/21/10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CD5B4-5E57-9E46-90B1-C6F89F7A3E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542A7-63E1-604C-B8C7-E6245B59B915}" type="datetimeFigureOut">
              <a:rPr lang="en-US" smtClean="0"/>
              <a:pPr/>
              <a:t>4/21/10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CD5B4-5E57-9E46-90B1-C6F89F7A3E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542A7-63E1-604C-B8C7-E6245B59B915}" type="datetimeFigureOut">
              <a:rPr lang="en-US" smtClean="0"/>
              <a:pPr/>
              <a:t>4/21/10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CD5B4-5E57-9E46-90B1-C6F89F7A3E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542A7-63E1-604C-B8C7-E6245B59B915}" type="datetimeFigureOut">
              <a:rPr lang="en-US" smtClean="0"/>
              <a:pPr/>
              <a:t>4/21/10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CD5B4-5E57-9E46-90B1-C6F89F7A3E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542A7-63E1-604C-B8C7-E6245B59B915}" type="datetimeFigureOut">
              <a:rPr lang="en-US" smtClean="0"/>
              <a:pPr/>
              <a:t>4/21/10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CD5B4-5E57-9E46-90B1-C6F89F7A3E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542A7-63E1-604C-B8C7-E6245B59B915}" type="datetimeFigureOut">
              <a:rPr lang="en-US" smtClean="0"/>
              <a:pPr/>
              <a:t>4/21/10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CD5B4-5E57-9E46-90B1-C6F89F7A3E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542A7-63E1-604C-B8C7-E6245B59B915}" type="datetimeFigureOut">
              <a:rPr lang="en-US" smtClean="0"/>
              <a:pPr/>
              <a:t>4/21/10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CD5B4-5E57-9E46-90B1-C6F89F7A3E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542A7-63E1-604C-B8C7-E6245B59B915}" type="datetimeFigureOut">
              <a:rPr lang="en-US" smtClean="0"/>
              <a:pPr/>
              <a:t>4/21/10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CD5B4-5E57-9E46-90B1-C6F89F7A3E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542A7-63E1-604C-B8C7-E6245B59B915}" type="datetimeFigureOut">
              <a:rPr lang="en-US" smtClean="0"/>
              <a:pPr/>
              <a:t>4/21/10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CD5B4-5E57-9E46-90B1-C6F89F7A3E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542A7-63E1-604C-B8C7-E6245B59B915}" type="datetimeFigureOut">
              <a:rPr lang="en-US" smtClean="0"/>
              <a:pPr/>
              <a:t>4/21/10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CD5B4-5E57-9E46-90B1-C6F89F7A3E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542A7-63E1-604C-B8C7-E6245B59B915}" type="datetimeFigureOut">
              <a:rPr lang="en-US" smtClean="0"/>
              <a:pPr/>
              <a:t>4/21/10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CD5B4-5E57-9E46-90B1-C6F89F7A3E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2542A7-63E1-604C-B8C7-E6245B59B915}" type="datetimeFigureOut">
              <a:rPr lang="en-US" smtClean="0"/>
              <a:pPr/>
              <a:t>4/21/10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0CD5B4-5E57-9E46-90B1-C6F89F7A3EA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24352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3505200"/>
            <a:ext cx="5486400" cy="2667000"/>
          </a:xfrm>
        </p:spPr>
        <p:txBody>
          <a:bodyPr>
            <a:normAutofit/>
          </a:bodyPr>
          <a:lstStyle/>
          <a:p>
            <a:r>
              <a:rPr lang="en-US" sz="1800" dirty="0" smtClean="0"/>
              <a:t>     Coco a dog was just brought to a new home. His owner made a list. And she read it out loud. </a:t>
            </a:r>
          </a:p>
          <a:p>
            <a:r>
              <a:rPr lang="en-US" sz="1800" dirty="0" smtClean="0"/>
              <a:t>“dog shampoo dog toy dog food dog cloths dog leash’’. Then his owner went with everybody to the dog store</a:t>
            </a:r>
            <a:endParaRPr lang="en-US" sz="1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1978025"/>
          </a:xfrm>
        </p:spPr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3276600"/>
            <a:ext cx="5486400" cy="28956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Like every time he would lean his right ear down  he would slant down right. Coco now is more </a:t>
            </a:r>
            <a:r>
              <a:rPr lang="en-US" sz="2000" dirty="0" err="1" smtClean="0"/>
              <a:t>consitrated</a:t>
            </a:r>
            <a:r>
              <a:rPr lang="en-US" sz="2000" dirty="0" smtClean="0"/>
              <a:t> of how to land. But not a easy landing a landing that lands right into a square box.</a:t>
            </a:r>
            <a:endParaRPr lang="en-US" sz="20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1978025"/>
          </a:xfrm>
        </p:spPr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3810000"/>
            <a:ext cx="5486400" cy="2764631"/>
          </a:xfrm>
        </p:spPr>
        <p:txBody>
          <a:bodyPr>
            <a:normAutofit/>
          </a:bodyPr>
          <a:lstStyle/>
          <a:p>
            <a:r>
              <a:rPr lang="en-US" sz="2000" dirty="0" smtClean="0"/>
              <a:t>Now Coco turned around. People below him thought he looked weird. Because it  was a flying dog that was side ways </a:t>
            </a:r>
            <a:r>
              <a:rPr lang="en-US" sz="2000" dirty="0" err="1" smtClean="0"/>
              <a:t>turnig</a:t>
            </a:r>
            <a:r>
              <a:rPr lang="en-US" sz="2000" dirty="0" smtClean="0"/>
              <a:t> around. Coco squinted at the window.</a:t>
            </a:r>
            <a:endParaRPr lang="en-US" sz="20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600200" y="-457200"/>
            <a:ext cx="5486400" cy="2895600"/>
          </a:xfrm>
        </p:spPr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3124200"/>
            <a:ext cx="5486400" cy="30480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Whenever he squints at something his speed of flying increases. But he only knew those things about flying. But not landing nothing about landing. Now he started to think. </a:t>
            </a:r>
            <a:endParaRPr lang="en-US" sz="20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24352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3810000"/>
            <a:ext cx="5486400" cy="23622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Coco stayed in his owners room and waited. Coco was </a:t>
            </a:r>
            <a:r>
              <a:rPr lang="en-US" sz="2000" dirty="0" err="1" smtClean="0"/>
              <a:t>fasinated</a:t>
            </a:r>
            <a:r>
              <a:rPr lang="en-US" sz="2000" dirty="0" smtClean="0"/>
              <a:t> of how clean the room was. He hoped he would sleep in there. Coco thought at least  I am free from that prison. He was </a:t>
            </a:r>
            <a:r>
              <a:rPr lang="en-US" sz="2000" dirty="0" err="1" smtClean="0"/>
              <a:t>realeved</a:t>
            </a:r>
            <a:r>
              <a:rPr lang="en-US" sz="2000" dirty="0" smtClean="0"/>
              <a:t> he didn’t have to be stuck in a cage. Other dogs would bark at him saying he looked weird.</a:t>
            </a:r>
            <a:endParaRPr lang="en-US" sz="2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24352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3352800"/>
            <a:ext cx="5486400" cy="28194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Coco has black fur all over him. He has tiny white dots on him too. Coco has tricks in his mind that are waiting to be carved out. Coco is a tiny dog but sometimes you can wonder if he is a rabbit or a dog. There is one thing special about him.</a:t>
            </a:r>
            <a:endParaRPr lang="en-US" sz="2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24352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3505200"/>
            <a:ext cx="5486400" cy="26670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Coco can jump about two feet tall. Although Coco is happy where he is he does not want be under a leash. He is still thinking of a way out his new home.  </a:t>
            </a:r>
            <a:endParaRPr lang="en-US" sz="2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24352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3505200"/>
            <a:ext cx="5486400" cy="26670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He is thinking of jumping out the window. But every time he would jump he would fall back down like a meteor  crashing into earth. And he was not strong enough to burst down the door.</a:t>
            </a:r>
            <a:endParaRPr lang="en-US" sz="2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24352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3581400"/>
            <a:ext cx="5486400" cy="25908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Coco thought ‘’ If I don’t make it out this time I will stop’’. He ran at the window, jumped, thought about the sky and something happened. Coco </a:t>
            </a:r>
            <a:r>
              <a:rPr lang="en-US" sz="2000" dirty="0" err="1" smtClean="0"/>
              <a:t>levatated</a:t>
            </a:r>
            <a:r>
              <a:rPr lang="en-US" sz="2000" dirty="0" smtClean="0"/>
              <a:t> into. the air</a:t>
            </a:r>
            <a:endParaRPr lang="en-US" sz="2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24352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3657600"/>
            <a:ext cx="5486400" cy="25146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He stated to bark for joy because he felt free. He saw a airplane above him, and houses with people below him. He always loved cool air blowing in his face.</a:t>
            </a:r>
          </a:p>
          <a:p>
            <a:r>
              <a:rPr lang="en-US" sz="2000" dirty="0" smtClean="0"/>
              <a:t> </a:t>
            </a:r>
            <a:endParaRPr lang="en-US" sz="2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2130425"/>
          </a:xfrm>
        </p:spPr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3124200"/>
            <a:ext cx="5486400" cy="3048000"/>
          </a:xfrm>
        </p:spPr>
        <p:txBody>
          <a:bodyPr>
            <a:normAutofit/>
          </a:bodyPr>
          <a:lstStyle/>
          <a:p>
            <a:r>
              <a:rPr lang="en-US" sz="1800" dirty="0" smtClean="0"/>
              <a:t>But Coco wanted to see what it was like to have a family. Coco</a:t>
            </a:r>
            <a:r>
              <a:rPr lang="en-US" sz="2000" dirty="0" smtClean="0"/>
              <a:t> now wanted to go back inside the house. He new something’s  about about flying. Like the controls of movement</a:t>
            </a:r>
            <a:r>
              <a:rPr lang="en-US" sz="2000" dirty="0" smtClean="0"/>
              <a:t>.</a:t>
            </a:r>
            <a:r>
              <a:rPr lang="en-US" sz="2000" dirty="0" smtClean="0"/>
              <a:t> </a:t>
            </a:r>
            <a:endParaRPr lang="en-US" sz="1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1597025"/>
          </a:xfrm>
        </p:spPr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3048000"/>
            <a:ext cx="5486400" cy="31242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He thought</a:t>
            </a:r>
          </a:p>
          <a:p>
            <a:r>
              <a:rPr lang="en-US" sz="2000" dirty="0" smtClean="0"/>
              <a:t>‘’at least the steering is easy. Also the tilting would come out of nowhere. Since I has floppy ears these are </a:t>
            </a:r>
            <a:r>
              <a:rPr lang="en-US" sz="2000" dirty="0" err="1" smtClean="0"/>
              <a:t>flaping</a:t>
            </a:r>
            <a:r>
              <a:rPr lang="en-US" sz="2000" dirty="0" smtClean="0"/>
              <a:t> up and down but if I want it to’’. Like a flying horse his ears are like the wings .</a:t>
            </a:r>
            <a:endParaRPr lang="en-US" sz="2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251</TotalTime>
  <Words>514</Words>
  <Application>Microsoft Macintosh PowerPoint</Application>
  <PresentationFormat>On-screen Show (4:3)</PresentationFormat>
  <Paragraphs>15</Paragraphs>
  <Slides>13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NYCDOE Schools</dc:creator>
  <cp:lastModifiedBy>NYCDOE Schools</cp:lastModifiedBy>
  <cp:revision>6</cp:revision>
  <dcterms:created xsi:type="dcterms:W3CDTF">2010-04-21T13:20:27Z</dcterms:created>
  <dcterms:modified xsi:type="dcterms:W3CDTF">2010-04-21T14:13:38Z</dcterms:modified>
</cp:coreProperties>
</file>